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1474" r:id="rId2"/>
    <p:sldId id="1482" r:id="rId3"/>
    <p:sldId id="1483" r:id="rId4"/>
    <p:sldId id="994" r:id="rId5"/>
    <p:sldId id="1439" r:id="rId6"/>
    <p:sldId id="1172" r:id="rId7"/>
    <p:sldId id="1446" r:id="rId8"/>
    <p:sldId id="260" r:id="rId9"/>
    <p:sldId id="261" r:id="rId10"/>
    <p:sldId id="262" r:id="rId11"/>
    <p:sldId id="1443" r:id="rId12"/>
    <p:sldId id="1471" r:id="rId13"/>
    <p:sldId id="1200" r:id="rId14"/>
    <p:sldId id="1174" r:id="rId15"/>
    <p:sldId id="1129" r:id="rId16"/>
    <p:sldId id="1444" r:id="rId17"/>
    <p:sldId id="1447" r:id="rId18"/>
    <p:sldId id="1477" r:id="rId19"/>
    <p:sldId id="1478" r:id="rId20"/>
    <p:sldId id="105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7"/>
    <p:restoredTop sz="82347"/>
  </p:normalViewPr>
  <p:slideViewPr>
    <p:cSldViewPr snapToGrid="0" snapToObjects="1">
      <p:cViewPr varScale="1">
        <p:scale>
          <a:sx n="136" d="100"/>
          <a:sy n="136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5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4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4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7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15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6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vs.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u="sng" dirty="0"/>
              <a:t>Local (In Person)</a:t>
            </a:r>
            <a:r>
              <a:rPr lang="en-US" sz="2000" dirty="0"/>
              <a:t>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are synchronous. </a:t>
            </a:r>
          </a:p>
          <a:p>
            <a:pPr marL="0" indent="0">
              <a:buNone/>
            </a:pPr>
            <a:r>
              <a:rPr lang="en-US" sz="2000" dirty="0"/>
              <a:t>We will be in person on Mondays and Wednesdays and remote on Fridays.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be here in person on Mondays and Wednesdays. Periodically, if you need to be remote on Monday or Wednesday, we understand, but please keep it to a minimum and appreciate of your teammates.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Priorities: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Health and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Effective teaming and association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Intended course schedule</a:t>
            </a:r>
          </a:p>
        </p:txBody>
      </p:sp>
    </p:spTree>
    <p:extLst>
      <p:ext uri="{BB962C8B-B14F-4D97-AF65-F5344CB8AC3E}">
        <p14:creationId xmlns:p14="http://schemas.microsoft.com/office/powerpoint/2010/main" val="211019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Chrome/Firefox web browser 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b="1" dirty="0"/>
              <a:t>To learn something myself while helping each of you be successful 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Motivate you to look deeper while we are exploring technologies and processes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Help you build something that makes you proud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point, I had the very dubious “honor” or being the most traveled John Deere 	employee to India with 40+ trips over a 5-6 year period while setting up the 400+ person 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2924A3-A2D1-C3B3-5F3B-12A968033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075" y="3703450"/>
            <a:ext cx="2210113" cy="2900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E0C6B3-D4DF-CC85-0172-0159BEBE5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07" y="254488"/>
            <a:ext cx="4965871" cy="35495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80BC9-1AE0-8895-9B2D-ED93877EC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935" y="0"/>
            <a:ext cx="2758453" cy="39463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C9C40-7D3F-E346-EC3B-7F46156D2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790" y="197308"/>
            <a:ext cx="2820734" cy="28532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AEB18E-8EDD-F644-99AC-52A5BCE04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569" y="3226093"/>
            <a:ext cx="3376891" cy="3316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079A60-6222-A3C1-7147-220D6A88E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28" y="2867308"/>
            <a:ext cx="5096782" cy="321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2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1 Planning (abbreviated)</a:t>
            </a:r>
          </a:p>
        </p:txBody>
      </p:sp>
    </p:spTree>
    <p:extLst>
      <p:ext uri="{BB962C8B-B14F-4D97-AF65-F5344CB8AC3E}">
        <p14:creationId xmlns:p14="http://schemas.microsoft.com/office/powerpoint/2010/main" val="1730600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Wednesday because we want to make sure that we have time for Introductions and initial Scrum Team assignments today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Next Monday is a Holiday, so we will be missing one class session this sprint</a:t>
            </a:r>
          </a:p>
        </p:txBody>
      </p:sp>
    </p:spTree>
    <p:extLst>
      <p:ext uri="{BB962C8B-B14F-4D97-AF65-F5344CB8AC3E}">
        <p14:creationId xmlns:p14="http://schemas.microsoft.com/office/powerpoint/2010/main" val="33429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Announcement,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Friday)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677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2</a:t>
            </a:r>
          </a:p>
        </p:txBody>
      </p:sp>
    </p:spTree>
    <p:extLst>
      <p:ext uri="{BB962C8B-B14F-4D97-AF65-F5344CB8AC3E}">
        <p14:creationId xmlns:p14="http://schemas.microsoft.com/office/powerpoint/2010/main" val="403807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2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Name, Seat, and Row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(0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you willing to be the Scrum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</p:txBody>
      </p:sp>
    </p:spTree>
    <p:extLst>
      <p:ext uri="{BB962C8B-B14F-4D97-AF65-F5344CB8AC3E}">
        <p14:creationId xmlns:p14="http://schemas.microsoft.com/office/powerpoint/2010/main" val="262433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Blended Classroom… sometimes referred to as Flipped Classroom</a:t>
            </a:r>
          </a:p>
          <a:p>
            <a:pPr marL="0" indent="0">
              <a:buNone/>
            </a:pPr>
            <a:r>
              <a:rPr lang="en-US" sz="2000" dirty="0"/>
              <a:t>Scrum Process</a:t>
            </a:r>
          </a:p>
        </p:txBody>
      </p:sp>
    </p:spTree>
    <p:extLst>
      <p:ext uri="{BB962C8B-B14F-4D97-AF65-F5344CB8AC3E}">
        <p14:creationId xmlns:p14="http://schemas.microsoft.com/office/powerpoint/2010/main" val="20224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Sprint 1 Planning (abbreviated)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Blackboard Shell</a:t>
            </a:r>
          </a:p>
          <a:p>
            <a:pPr marL="0" indent="0">
              <a:buNone/>
            </a:pPr>
            <a:r>
              <a:rPr lang="en-US" sz="2000" dirty="0"/>
              <a:t>Activities: What we do to gain knowledge</a:t>
            </a:r>
          </a:p>
          <a:p>
            <a:pPr marL="0" indent="0">
              <a:buNone/>
            </a:pPr>
            <a:r>
              <a:rPr lang="en-US" sz="2000" dirty="0"/>
              <a:t>Syllabus: Book</a:t>
            </a:r>
          </a:p>
          <a:p>
            <a:pPr marL="0" indent="0">
              <a:buNone/>
            </a:pPr>
            <a:r>
              <a:rPr lang="en-US" sz="2000" dirty="0"/>
              <a:t>Assignments: What we do to demonstrate knowledge </a:t>
            </a:r>
          </a:p>
          <a:p>
            <a:pPr marL="0" indent="0">
              <a:buNone/>
            </a:pPr>
            <a:r>
              <a:rPr lang="en-US" sz="2000" dirty="0"/>
              <a:t>Sprint 1 Due Date</a:t>
            </a:r>
          </a:p>
          <a:p>
            <a:pPr marL="0" indent="0">
              <a:buNone/>
            </a:pPr>
            <a:r>
              <a:rPr lang="en-US" sz="2000" dirty="0"/>
              <a:t>Prework for Wednesday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Our Goal: Complete introductions, scrum team assignments, and be ready to participate in an all remote Scrum Team breakout session Friday.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139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 / Minor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 interesting fun fact about yourself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</a:t>
            </a:r>
          </a:p>
        </p:txBody>
      </p:sp>
    </p:spTree>
    <p:extLst>
      <p:ext uri="{BB962C8B-B14F-4D97-AF65-F5344CB8AC3E}">
        <p14:creationId xmlns:p14="http://schemas.microsoft.com/office/powerpoint/2010/main" val="178222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1</a:t>
            </a:r>
          </a:p>
        </p:txBody>
      </p:sp>
    </p:spTree>
    <p:extLst>
      <p:ext uri="{BB962C8B-B14F-4D97-AF65-F5344CB8AC3E}">
        <p14:creationId xmlns:p14="http://schemas.microsoft.com/office/powerpoint/2010/main" val="217848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and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IA, to the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recently, working on a startup product, “Stadia,” with my oldest 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Start of my fourth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7297</TotalTime>
  <Words>766</Words>
  <Application>Microsoft Macintosh PowerPoint</Application>
  <PresentationFormat>Widescreen</PresentationFormat>
  <Paragraphs>171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Symbol</vt:lpstr>
      <vt:lpstr>Wingdings</vt:lpstr>
      <vt:lpstr>Office Theme</vt:lpstr>
      <vt:lpstr>Class Format</vt:lpstr>
      <vt:lpstr>Class Format</vt:lpstr>
      <vt:lpstr>Sprint 1 Planning (abbreviated) </vt:lpstr>
      <vt:lpstr>PowerPoint Presentation</vt:lpstr>
      <vt:lpstr>Foreshadowing Your Introductions</vt:lpstr>
      <vt:lpstr>Scrum Team Names</vt:lpstr>
      <vt:lpstr>PowerPoint Presentation</vt:lpstr>
      <vt:lpstr>Introductions</vt:lpstr>
      <vt:lpstr>PowerPoint Presentation</vt:lpstr>
      <vt:lpstr>Introductions</vt:lpstr>
      <vt:lpstr>PowerPoint Presentation</vt:lpstr>
      <vt:lpstr>PowerPoint Presentation</vt:lpstr>
      <vt:lpstr>Sprint Planning</vt:lpstr>
      <vt:lpstr>Scrum Process – Sprint Planning</vt:lpstr>
      <vt:lpstr>PowerPoint Presentation</vt:lpstr>
      <vt:lpstr>PowerPoint Presentation</vt:lpstr>
      <vt:lpstr>PowerPoint Presentation</vt:lpstr>
      <vt:lpstr>Scrum Team Names</vt:lpstr>
      <vt:lpstr>Your 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354</cp:revision>
  <dcterms:created xsi:type="dcterms:W3CDTF">2020-08-26T19:34:34Z</dcterms:created>
  <dcterms:modified xsi:type="dcterms:W3CDTF">2024-01-17T13:58:43Z</dcterms:modified>
</cp:coreProperties>
</file>